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7772400" cy="10058400"/>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642" y="-120"/>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82840" y="3124800"/>
            <a:ext cx="6606360" cy="2155680"/>
          </a:xfrm>
          <a:prstGeom prst="rect">
            <a:avLst/>
          </a:prstGeom>
        </p:spPr>
        <p:txBody>
          <a:bodyPr lIns="0" tIns="0" rIns="0" bIns="0" anchor="ctr">
            <a:spAutoFit/>
          </a:bodyPr>
          <a:lstStyle/>
          <a:p>
            <a:endParaRPr lang="en-US" sz="2000" b="0" strike="noStrike" spc="-1">
              <a:solidFill>
                <a:srgbClr val="000000"/>
              </a:solidFill>
              <a:latin typeface="Calibri"/>
            </a:endParaRPr>
          </a:p>
        </p:txBody>
      </p:sp>
      <p:sp>
        <p:nvSpPr>
          <p:cNvPr id="27" name="PlaceHolder 2"/>
          <p:cNvSpPr>
            <a:spLocks noGrp="1"/>
          </p:cNvSpPr>
          <p:nvPr>
            <p:ph type="body"/>
          </p:nvPr>
        </p:nvSpPr>
        <p:spPr>
          <a:xfrm>
            <a:off x="388440" y="2353320"/>
            <a:ext cx="6994800" cy="2782440"/>
          </a:xfrm>
          <a:prstGeom prst="rect">
            <a:avLst/>
          </a:prstGeom>
        </p:spPr>
        <p:txBody>
          <a:bodyPr lIns="0" tIns="0" rIns="0" bIns="0">
            <a:normAutofit/>
          </a:bodyPr>
          <a:lstStyle/>
          <a:p>
            <a:endParaRPr lang="en-US" sz="3600" b="0" strike="noStrike" spc="-1">
              <a:solidFill>
                <a:srgbClr val="000000"/>
              </a:solidFill>
              <a:latin typeface="Calibri"/>
            </a:endParaRPr>
          </a:p>
        </p:txBody>
      </p:sp>
      <p:sp>
        <p:nvSpPr>
          <p:cNvPr id="28" name="PlaceHolder 3"/>
          <p:cNvSpPr>
            <a:spLocks noGrp="1"/>
          </p:cNvSpPr>
          <p:nvPr>
            <p:ph type="body"/>
          </p:nvPr>
        </p:nvSpPr>
        <p:spPr>
          <a:xfrm>
            <a:off x="388440" y="5400360"/>
            <a:ext cx="6994800" cy="2782440"/>
          </a:xfrm>
          <a:prstGeom prst="rect">
            <a:avLst/>
          </a:prstGeom>
        </p:spPr>
        <p:txBody>
          <a:bodyPr lIns="0" tIns="0" rIns="0" bIns="0">
            <a:normAutofit/>
          </a:bodyPr>
          <a:lstStyle/>
          <a:p>
            <a:endParaRPr lang="en-US" sz="36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82840" y="3124800"/>
            <a:ext cx="6606360" cy="2155680"/>
          </a:xfrm>
          <a:prstGeom prst="rect">
            <a:avLst/>
          </a:prstGeom>
        </p:spPr>
        <p:txBody>
          <a:bodyPr lIns="0" tIns="0" rIns="0" bIns="0" anchor="ctr">
            <a:spAutoFit/>
          </a:bodyPr>
          <a:lstStyle/>
          <a:p>
            <a:endParaRPr lang="en-US" sz="2000" b="0" strike="noStrike" spc="-1">
              <a:solidFill>
                <a:srgbClr val="000000"/>
              </a:solidFill>
              <a:latin typeface="Calibri"/>
            </a:endParaRPr>
          </a:p>
        </p:txBody>
      </p:sp>
      <p:sp>
        <p:nvSpPr>
          <p:cNvPr id="30" name="PlaceHolder 2"/>
          <p:cNvSpPr>
            <a:spLocks noGrp="1"/>
          </p:cNvSpPr>
          <p:nvPr>
            <p:ph type="body"/>
          </p:nvPr>
        </p:nvSpPr>
        <p:spPr>
          <a:xfrm>
            <a:off x="388440" y="2353320"/>
            <a:ext cx="3413160" cy="2782440"/>
          </a:xfrm>
          <a:prstGeom prst="rect">
            <a:avLst/>
          </a:prstGeom>
        </p:spPr>
        <p:txBody>
          <a:bodyPr lIns="0" tIns="0" rIns="0" bIns="0">
            <a:normAutofit/>
          </a:bodyPr>
          <a:lstStyle/>
          <a:p>
            <a:endParaRPr lang="en-US" sz="3600" b="0" strike="noStrike" spc="-1">
              <a:solidFill>
                <a:srgbClr val="000000"/>
              </a:solidFill>
              <a:latin typeface="Calibri"/>
            </a:endParaRPr>
          </a:p>
        </p:txBody>
      </p:sp>
      <p:sp>
        <p:nvSpPr>
          <p:cNvPr id="31" name="PlaceHolder 3"/>
          <p:cNvSpPr>
            <a:spLocks noGrp="1"/>
          </p:cNvSpPr>
          <p:nvPr>
            <p:ph type="body"/>
          </p:nvPr>
        </p:nvSpPr>
        <p:spPr>
          <a:xfrm>
            <a:off x="3972600" y="2353320"/>
            <a:ext cx="3413160" cy="2782440"/>
          </a:xfrm>
          <a:prstGeom prst="rect">
            <a:avLst/>
          </a:prstGeom>
        </p:spPr>
        <p:txBody>
          <a:bodyPr lIns="0" tIns="0" rIns="0" bIns="0">
            <a:normAutofit/>
          </a:bodyPr>
          <a:lstStyle/>
          <a:p>
            <a:endParaRPr lang="en-US" sz="3600" b="0" strike="noStrike" spc="-1">
              <a:solidFill>
                <a:srgbClr val="000000"/>
              </a:solidFill>
              <a:latin typeface="Calibri"/>
            </a:endParaRPr>
          </a:p>
        </p:txBody>
      </p:sp>
      <p:sp>
        <p:nvSpPr>
          <p:cNvPr id="32" name="PlaceHolder 4"/>
          <p:cNvSpPr>
            <a:spLocks noGrp="1"/>
          </p:cNvSpPr>
          <p:nvPr>
            <p:ph type="body"/>
          </p:nvPr>
        </p:nvSpPr>
        <p:spPr>
          <a:xfrm>
            <a:off x="388440" y="5400360"/>
            <a:ext cx="3413160" cy="2782440"/>
          </a:xfrm>
          <a:prstGeom prst="rect">
            <a:avLst/>
          </a:prstGeom>
        </p:spPr>
        <p:txBody>
          <a:bodyPr lIns="0" tIns="0" rIns="0" bIns="0">
            <a:normAutofit/>
          </a:bodyPr>
          <a:lstStyle/>
          <a:p>
            <a:endParaRPr lang="en-US" sz="3600" b="0" strike="noStrike" spc="-1">
              <a:solidFill>
                <a:srgbClr val="000000"/>
              </a:solidFill>
              <a:latin typeface="Calibri"/>
            </a:endParaRPr>
          </a:p>
        </p:txBody>
      </p:sp>
      <p:sp>
        <p:nvSpPr>
          <p:cNvPr id="33" name="PlaceHolder 5"/>
          <p:cNvSpPr>
            <a:spLocks noGrp="1"/>
          </p:cNvSpPr>
          <p:nvPr>
            <p:ph type="body"/>
          </p:nvPr>
        </p:nvSpPr>
        <p:spPr>
          <a:xfrm>
            <a:off x="3972600" y="5400360"/>
            <a:ext cx="3413160" cy="2782440"/>
          </a:xfrm>
          <a:prstGeom prst="rect">
            <a:avLst/>
          </a:prstGeom>
        </p:spPr>
        <p:txBody>
          <a:bodyPr lIns="0" tIns="0" rIns="0" bIns="0">
            <a:normAutofit/>
          </a:bodyPr>
          <a:lstStyle/>
          <a:p>
            <a:endParaRPr lang="en-US" sz="36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82840" y="3124800"/>
            <a:ext cx="6606360" cy="2155680"/>
          </a:xfrm>
          <a:prstGeom prst="rect">
            <a:avLst/>
          </a:prstGeom>
        </p:spPr>
        <p:txBody>
          <a:bodyPr lIns="0" tIns="0" rIns="0" bIns="0" anchor="ctr">
            <a:spAutoFit/>
          </a:bodyPr>
          <a:lstStyle/>
          <a:p>
            <a:endParaRPr lang="en-US" sz="2000" b="0" strike="noStrike" spc="-1">
              <a:solidFill>
                <a:srgbClr val="000000"/>
              </a:solidFill>
              <a:latin typeface="Calibri"/>
            </a:endParaRPr>
          </a:p>
        </p:txBody>
      </p:sp>
      <p:sp>
        <p:nvSpPr>
          <p:cNvPr id="35" name="PlaceHolder 2"/>
          <p:cNvSpPr>
            <a:spLocks noGrp="1"/>
          </p:cNvSpPr>
          <p:nvPr>
            <p:ph type="body"/>
          </p:nvPr>
        </p:nvSpPr>
        <p:spPr>
          <a:xfrm>
            <a:off x="388440" y="2353320"/>
            <a:ext cx="2252160" cy="2782440"/>
          </a:xfrm>
          <a:prstGeom prst="rect">
            <a:avLst/>
          </a:prstGeom>
        </p:spPr>
        <p:txBody>
          <a:bodyPr lIns="0" tIns="0" rIns="0" bIns="0">
            <a:normAutofit/>
          </a:bodyPr>
          <a:lstStyle/>
          <a:p>
            <a:endParaRPr lang="en-US" sz="3600" b="0" strike="noStrike" spc="-1">
              <a:solidFill>
                <a:srgbClr val="000000"/>
              </a:solidFill>
              <a:latin typeface="Calibri"/>
            </a:endParaRPr>
          </a:p>
        </p:txBody>
      </p:sp>
      <p:sp>
        <p:nvSpPr>
          <p:cNvPr id="36" name="PlaceHolder 3"/>
          <p:cNvSpPr>
            <a:spLocks noGrp="1"/>
          </p:cNvSpPr>
          <p:nvPr>
            <p:ph type="body"/>
          </p:nvPr>
        </p:nvSpPr>
        <p:spPr>
          <a:xfrm>
            <a:off x="2753640" y="2353320"/>
            <a:ext cx="2252160" cy="2782440"/>
          </a:xfrm>
          <a:prstGeom prst="rect">
            <a:avLst/>
          </a:prstGeom>
        </p:spPr>
        <p:txBody>
          <a:bodyPr lIns="0" tIns="0" rIns="0" bIns="0">
            <a:normAutofit/>
          </a:bodyPr>
          <a:lstStyle/>
          <a:p>
            <a:endParaRPr lang="en-US" sz="3600" b="0" strike="noStrike" spc="-1">
              <a:solidFill>
                <a:srgbClr val="000000"/>
              </a:solidFill>
              <a:latin typeface="Calibri"/>
            </a:endParaRPr>
          </a:p>
        </p:txBody>
      </p:sp>
      <p:sp>
        <p:nvSpPr>
          <p:cNvPr id="37" name="PlaceHolder 4"/>
          <p:cNvSpPr>
            <a:spLocks noGrp="1"/>
          </p:cNvSpPr>
          <p:nvPr>
            <p:ph type="body"/>
          </p:nvPr>
        </p:nvSpPr>
        <p:spPr>
          <a:xfrm>
            <a:off x="5118840" y="2353320"/>
            <a:ext cx="2252160" cy="2782440"/>
          </a:xfrm>
          <a:prstGeom prst="rect">
            <a:avLst/>
          </a:prstGeom>
        </p:spPr>
        <p:txBody>
          <a:bodyPr lIns="0" tIns="0" rIns="0" bIns="0">
            <a:normAutofit/>
          </a:bodyPr>
          <a:lstStyle/>
          <a:p>
            <a:endParaRPr lang="en-US" sz="3600" b="0" strike="noStrike" spc="-1">
              <a:solidFill>
                <a:srgbClr val="000000"/>
              </a:solidFill>
              <a:latin typeface="Calibri"/>
            </a:endParaRPr>
          </a:p>
        </p:txBody>
      </p:sp>
      <p:sp>
        <p:nvSpPr>
          <p:cNvPr id="38" name="PlaceHolder 5"/>
          <p:cNvSpPr>
            <a:spLocks noGrp="1"/>
          </p:cNvSpPr>
          <p:nvPr>
            <p:ph type="body"/>
          </p:nvPr>
        </p:nvSpPr>
        <p:spPr>
          <a:xfrm>
            <a:off x="388440" y="5400360"/>
            <a:ext cx="2252160" cy="2782440"/>
          </a:xfrm>
          <a:prstGeom prst="rect">
            <a:avLst/>
          </a:prstGeom>
        </p:spPr>
        <p:txBody>
          <a:bodyPr lIns="0" tIns="0" rIns="0" bIns="0">
            <a:normAutofit/>
          </a:bodyPr>
          <a:lstStyle/>
          <a:p>
            <a:endParaRPr lang="en-US" sz="3600" b="0" strike="noStrike" spc="-1">
              <a:solidFill>
                <a:srgbClr val="000000"/>
              </a:solidFill>
              <a:latin typeface="Calibri"/>
            </a:endParaRPr>
          </a:p>
        </p:txBody>
      </p:sp>
      <p:sp>
        <p:nvSpPr>
          <p:cNvPr id="39" name="PlaceHolder 6"/>
          <p:cNvSpPr>
            <a:spLocks noGrp="1"/>
          </p:cNvSpPr>
          <p:nvPr>
            <p:ph type="body"/>
          </p:nvPr>
        </p:nvSpPr>
        <p:spPr>
          <a:xfrm>
            <a:off x="2753640" y="5400360"/>
            <a:ext cx="2252160" cy="2782440"/>
          </a:xfrm>
          <a:prstGeom prst="rect">
            <a:avLst/>
          </a:prstGeom>
        </p:spPr>
        <p:txBody>
          <a:bodyPr lIns="0" tIns="0" rIns="0" bIns="0">
            <a:normAutofit/>
          </a:bodyPr>
          <a:lstStyle/>
          <a:p>
            <a:endParaRPr lang="en-US" sz="3600" b="0" strike="noStrike" spc="-1">
              <a:solidFill>
                <a:srgbClr val="000000"/>
              </a:solidFill>
              <a:latin typeface="Calibri"/>
            </a:endParaRPr>
          </a:p>
        </p:txBody>
      </p:sp>
      <p:sp>
        <p:nvSpPr>
          <p:cNvPr id="40" name="PlaceHolder 7"/>
          <p:cNvSpPr>
            <a:spLocks noGrp="1"/>
          </p:cNvSpPr>
          <p:nvPr>
            <p:ph type="body"/>
          </p:nvPr>
        </p:nvSpPr>
        <p:spPr>
          <a:xfrm>
            <a:off x="5118840" y="5400360"/>
            <a:ext cx="2252160" cy="2782440"/>
          </a:xfrm>
          <a:prstGeom prst="rect">
            <a:avLst/>
          </a:prstGeom>
        </p:spPr>
        <p:txBody>
          <a:bodyPr lIns="0" tIns="0" rIns="0" bIns="0">
            <a:normAutofit/>
          </a:bodyPr>
          <a:lstStyle/>
          <a:p>
            <a:endParaRPr lang="en-US" sz="36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82840" y="3124800"/>
            <a:ext cx="6606360" cy="2155680"/>
          </a:xfrm>
          <a:prstGeom prst="rect">
            <a:avLst/>
          </a:prstGeom>
        </p:spPr>
        <p:txBody>
          <a:bodyPr lIns="0" tIns="0" rIns="0" bIns="0" anchor="ctr">
            <a:spAutoFit/>
          </a:bodyPr>
          <a:lstStyle/>
          <a:p>
            <a:endParaRPr lang="en-US" sz="2000" b="0" strike="noStrike" spc="-1">
              <a:solidFill>
                <a:srgbClr val="000000"/>
              </a:solidFill>
              <a:latin typeface="Calibri"/>
            </a:endParaRPr>
          </a:p>
        </p:txBody>
      </p:sp>
      <p:sp>
        <p:nvSpPr>
          <p:cNvPr id="6" name="PlaceHolder 2"/>
          <p:cNvSpPr>
            <a:spLocks noGrp="1"/>
          </p:cNvSpPr>
          <p:nvPr>
            <p:ph type="subTitle"/>
          </p:nvPr>
        </p:nvSpPr>
        <p:spPr>
          <a:xfrm>
            <a:off x="388440" y="2353320"/>
            <a:ext cx="6994800" cy="583344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82840" y="3124800"/>
            <a:ext cx="6606360" cy="2155680"/>
          </a:xfrm>
          <a:prstGeom prst="rect">
            <a:avLst/>
          </a:prstGeom>
        </p:spPr>
        <p:txBody>
          <a:bodyPr lIns="0" tIns="0" rIns="0" bIns="0" anchor="ctr">
            <a:spAutoFit/>
          </a:bodyPr>
          <a:lstStyle/>
          <a:p>
            <a:endParaRPr lang="en-US" sz="2000" b="0" strike="noStrike" spc="-1">
              <a:solidFill>
                <a:srgbClr val="000000"/>
              </a:solidFill>
              <a:latin typeface="Calibri"/>
            </a:endParaRPr>
          </a:p>
        </p:txBody>
      </p:sp>
      <p:sp>
        <p:nvSpPr>
          <p:cNvPr id="8" name="PlaceHolder 2"/>
          <p:cNvSpPr>
            <a:spLocks noGrp="1"/>
          </p:cNvSpPr>
          <p:nvPr>
            <p:ph type="body"/>
          </p:nvPr>
        </p:nvSpPr>
        <p:spPr>
          <a:xfrm>
            <a:off x="388440" y="2353320"/>
            <a:ext cx="6994800" cy="5833440"/>
          </a:xfrm>
          <a:prstGeom prst="rect">
            <a:avLst/>
          </a:prstGeom>
        </p:spPr>
        <p:txBody>
          <a:bodyPr lIns="0" tIns="0" rIns="0" bIns="0">
            <a:normAutofit/>
          </a:bodyPr>
          <a:lstStyle/>
          <a:p>
            <a:endParaRPr lang="en-US" sz="36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82840" y="3124800"/>
            <a:ext cx="6606360" cy="2155680"/>
          </a:xfrm>
          <a:prstGeom prst="rect">
            <a:avLst/>
          </a:prstGeom>
        </p:spPr>
        <p:txBody>
          <a:bodyPr lIns="0" tIns="0" rIns="0" bIns="0" anchor="ctr">
            <a:spAutoFit/>
          </a:bodyPr>
          <a:lstStyle/>
          <a:p>
            <a:endParaRPr lang="en-US" sz="2000" b="0" strike="noStrike" spc="-1">
              <a:solidFill>
                <a:srgbClr val="000000"/>
              </a:solidFill>
              <a:latin typeface="Calibri"/>
            </a:endParaRPr>
          </a:p>
        </p:txBody>
      </p:sp>
      <p:sp>
        <p:nvSpPr>
          <p:cNvPr id="10" name="PlaceHolder 2"/>
          <p:cNvSpPr>
            <a:spLocks noGrp="1"/>
          </p:cNvSpPr>
          <p:nvPr>
            <p:ph type="body"/>
          </p:nvPr>
        </p:nvSpPr>
        <p:spPr>
          <a:xfrm>
            <a:off x="388440" y="2353320"/>
            <a:ext cx="3413160" cy="5833440"/>
          </a:xfrm>
          <a:prstGeom prst="rect">
            <a:avLst/>
          </a:prstGeom>
        </p:spPr>
        <p:txBody>
          <a:bodyPr lIns="0" tIns="0" rIns="0" bIns="0">
            <a:normAutofit/>
          </a:bodyPr>
          <a:lstStyle/>
          <a:p>
            <a:endParaRPr lang="en-US" sz="3600" b="0" strike="noStrike" spc="-1">
              <a:solidFill>
                <a:srgbClr val="000000"/>
              </a:solidFill>
              <a:latin typeface="Calibri"/>
            </a:endParaRPr>
          </a:p>
        </p:txBody>
      </p:sp>
      <p:sp>
        <p:nvSpPr>
          <p:cNvPr id="11" name="PlaceHolder 3"/>
          <p:cNvSpPr>
            <a:spLocks noGrp="1"/>
          </p:cNvSpPr>
          <p:nvPr>
            <p:ph type="body"/>
          </p:nvPr>
        </p:nvSpPr>
        <p:spPr>
          <a:xfrm>
            <a:off x="3972600" y="2353320"/>
            <a:ext cx="3413160" cy="5833440"/>
          </a:xfrm>
          <a:prstGeom prst="rect">
            <a:avLst/>
          </a:prstGeom>
        </p:spPr>
        <p:txBody>
          <a:bodyPr lIns="0" tIns="0" rIns="0" bIns="0">
            <a:normAutofit/>
          </a:bodyPr>
          <a:lstStyle/>
          <a:p>
            <a:endParaRPr lang="en-US" sz="36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82840" y="3124800"/>
            <a:ext cx="6606360" cy="2155680"/>
          </a:xfrm>
          <a:prstGeom prst="rect">
            <a:avLst/>
          </a:prstGeom>
        </p:spPr>
        <p:txBody>
          <a:bodyPr lIns="0" tIns="0" rIns="0" bIns="0" anchor="ctr">
            <a:spAutoFit/>
          </a:bodyPr>
          <a:lstStyle/>
          <a:p>
            <a:endParaRPr lang="en-US" sz="20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82840" y="3124800"/>
            <a:ext cx="6606360" cy="999360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82840" y="3124800"/>
            <a:ext cx="6606360" cy="2155680"/>
          </a:xfrm>
          <a:prstGeom prst="rect">
            <a:avLst/>
          </a:prstGeom>
        </p:spPr>
        <p:txBody>
          <a:bodyPr lIns="0" tIns="0" rIns="0" bIns="0" anchor="ctr">
            <a:spAutoFit/>
          </a:bodyPr>
          <a:lstStyle/>
          <a:p>
            <a:endParaRPr lang="en-US" sz="2000" b="0" strike="noStrike" spc="-1">
              <a:solidFill>
                <a:srgbClr val="000000"/>
              </a:solidFill>
              <a:latin typeface="Calibri"/>
            </a:endParaRPr>
          </a:p>
        </p:txBody>
      </p:sp>
      <p:sp>
        <p:nvSpPr>
          <p:cNvPr id="15" name="PlaceHolder 2"/>
          <p:cNvSpPr>
            <a:spLocks noGrp="1"/>
          </p:cNvSpPr>
          <p:nvPr>
            <p:ph type="body"/>
          </p:nvPr>
        </p:nvSpPr>
        <p:spPr>
          <a:xfrm>
            <a:off x="388440" y="2353320"/>
            <a:ext cx="3413160" cy="2782440"/>
          </a:xfrm>
          <a:prstGeom prst="rect">
            <a:avLst/>
          </a:prstGeom>
        </p:spPr>
        <p:txBody>
          <a:bodyPr lIns="0" tIns="0" rIns="0" bIns="0">
            <a:normAutofit/>
          </a:bodyPr>
          <a:lstStyle/>
          <a:p>
            <a:endParaRPr lang="en-US" sz="3600" b="0" strike="noStrike" spc="-1">
              <a:solidFill>
                <a:srgbClr val="000000"/>
              </a:solidFill>
              <a:latin typeface="Calibri"/>
            </a:endParaRPr>
          </a:p>
        </p:txBody>
      </p:sp>
      <p:sp>
        <p:nvSpPr>
          <p:cNvPr id="16" name="PlaceHolder 3"/>
          <p:cNvSpPr>
            <a:spLocks noGrp="1"/>
          </p:cNvSpPr>
          <p:nvPr>
            <p:ph type="body"/>
          </p:nvPr>
        </p:nvSpPr>
        <p:spPr>
          <a:xfrm>
            <a:off x="3972600" y="2353320"/>
            <a:ext cx="3413160" cy="5833440"/>
          </a:xfrm>
          <a:prstGeom prst="rect">
            <a:avLst/>
          </a:prstGeom>
        </p:spPr>
        <p:txBody>
          <a:bodyPr lIns="0" tIns="0" rIns="0" bIns="0">
            <a:normAutofit/>
          </a:bodyPr>
          <a:lstStyle/>
          <a:p>
            <a:endParaRPr lang="en-US" sz="3600" b="0" strike="noStrike" spc="-1">
              <a:solidFill>
                <a:srgbClr val="000000"/>
              </a:solidFill>
              <a:latin typeface="Calibri"/>
            </a:endParaRPr>
          </a:p>
        </p:txBody>
      </p:sp>
      <p:sp>
        <p:nvSpPr>
          <p:cNvPr id="17" name="PlaceHolder 4"/>
          <p:cNvSpPr>
            <a:spLocks noGrp="1"/>
          </p:cNvSpPr>
          <p:nvPr>
            <p:ph type="body"/>
          </p:nvPr>
        </p:nvSpPr>
        <p:spPr>
          <a:xfrm>
            <a:off x="388440" y="5400360"/>
            <a:ext cx="3413160" cy="2782440"/>
          </a:xfrm>
          <a:prstGeom prst="rect">
            <a:avLst/>
          </a:prstGeom>
        </p:spPr>
        <p:txBody>
          <a:bodyPr lIns="0" tIns="0" rIns="0" bIns="0">
            <a:normAutofit/>
          </a:bodyPr>
          <a:lstStyle/>
          <a:p>
            <a:endParaRPr lang="en-US" sz="36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82840" y="3124800"/>
            <a:ext cx="6606360" cy="2155680"/>
          </a:xfrm>
          <a:prstGeom prst="rect">
            <a:avLst/>
          </a:prstGeom>
        </p:spPr>
        <p:txBody>
          <a:bodyPr lIns="0" tIns="0" rIns="0" bIns="0" anchor="ctr">
            <a:spAutoFit/>
          </a:bodyPr>
          <a:lstStyle/>
          <a:p>
            <a:endParaRPr lang="en-US" sz="2000" b="0" strike="noStrike" spc="-1">
              <a:solidFill>
                <a:srgbClr val="000000"/>
              </a:solidFill>
              <a:latin typeface="Calibri"/>
            </a:endParaRPr>
          </a:p>
        </p:txBody>
      </p:sp>
      <p:sp>
        <p:nvSpPr>
          <p:cNvPr id="19" name="PlaceHolder 2"/>
          <p:cNvSpPr>
            <a:spLocks noGrp="1"/>
          </p:cNvSpPr>
          <p:nvPr>
            <p:ph type="body"/>
          </p:nvPr>
        </p:nvSpPr>
        <p:spPr>
          <a:xfrm>
            <a:off x="388440" y="2353320"/>
            <a:ext cx="3413160" cy="5833440"/>
          </a:xfrm>
          <a:prstGeom prst="rect">
            <a:avLst/>
          </a:prstGeom>
        </p:spPr>
        <p:txBody>
          <a:bodyPr lIns="0" tIns="0" rIns="0" bIns="0">
            <a:normAutofit/>
          </a:bodyPr>
          <a:lstStyle/>
          <a:p>
            <a:endParaRPr lang="en-US" sz="3600" b="0" strike="noStrike" spc="-1">
              <a:solidFill>
                <a:srgbClr val="000000"/>
              </a:solidFill>
              <a:latin typeface="Calibri"/>
            </a:endParaRPr>
          </a:p>
        </p:txBody>
      </p:sp>
      <p:sp>
        <p:nvSpPr>
          <p:cNvPr id="20" name="PlaceHolder 3"/>
          <p:cNvSpPr>
            <a:spLocks noGrp="1"/>
          </p:cNvSpPr>
          <p:nvPr>
            <p:ph type="body"/>
          </p:nvPr>
        </p:nvSpPr>
        <p:spPr>
          <a:xfrm>
            <a:off x="3972600" y="2353320"/>
            <a:ext cx="3413160" cy="2782440"/>
          </a:xfrm>
          <a:prstGeom prst="rect">
            <a:avLst/>
          </a:prstGeom>
        </p:spPr>
        <p:txBody>
          <a:bodyPr lIns="0" tIns="0" rIns="0" bIns="0">
            <a:normAutofit/>
          </a:bodyPr>
          <a:lstStyle/>
          <a:p>
            <a:endParaRPr lang="en-US" sz="3600" b="0" strike="noStrike" spc="-1">
              <a:solidFill>
                <a:srgbClr val="000000"/>
              </a:solidFill>
              <a:latin typeface="Calibri"/>
            </a:endParaRPr>
          </a:p>
        </p:txBody>
      </p:sp>
      <p:sp>
        <p:nvSpPr>
          <p:cNvPr id="21" name="PlaceHolder 4"/>
          <p:cNvSpPr>
            <a:spLocks noGrp="1"/>
          </p:cNvSpPr>
          <p:nvPr>
            <p:ph type="body"/>
          </p:nvPr>
        </p:nvSpPr>
        <p:spPr>
          <a:xfrm>
            <a:off x="3972600" y="5400360"/>
            <a:ext cx="3413160" cy="2782440"/>
          </a:xfrm>
          <a:prstGeom prst="rect">
            <a:avLst/>
          </a:prstGeom>
        </p:spPr>
        <p:txBody>
          <a:bodyPr lIns="0" tIns="0" rIns="0" bIns="0">
            <a:normAutofit/>
          </a:bodyPr>
          <a:lstStyle/>
          <a:p>
            <a:endParaRPr lang="en-US" sz="36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82840" y="3124800"/>
            <a:ext cx="6606360" cy="2155680"/>
          </a:xfrm>
          <a:prstGeom prst="rect">
            <a:avLst/>
          </a:prstGeom>
        </p:spPr>
        <p:txBody>
          <a:bodyPr lIns="0" tIns="0" rIns="0" bIns="0" anchor="ctr">
            <a:spAutoFit/>
          </a:bodyPr>
          <a:lstStyle/>
          <a:p>
            <a:endParaRPr lang="en-US" sz="2000" b="0" strike="noStrike" spc="-1">
              <a:solidFill>
                <a:srgbClr val="000000"/>
              </a:solidFill>
              <a:latin typeface="Calibri"/>
            </a:endParaRPr>
          </a:p>
        </p:txBody>
      </p:sp>
      <p:sp>
        <p:nvSpPr>
          <p:cNvPr id="23" name="PlaceHolder 2"/>
          <p:cNvSpPr>
            <a:spLocks noGrp="1"/>
          </p:cNvSpPr>
          <p:nvPr>
            <p:ph type="body"/>
          </p:nvPr>
        </p:nvSpPr>
        <p:spPr>
          <a:xfrm>
            <a:off x="388440" y="2353320"/>
            <a:ext cx="3413160" cy="2782440"/>
          </a:xfrm>
          <a:prstGeom prst="rect">
            <a:avLst/>
          </a:prstGeom>
        </p:spPr>
        <p:txBody>
          <a:bodyPr lIns="0" tIns="0" rIns="0" bIns="0">
            <a:normAutofit/>
          </a:bodyPr>
          <a:lstStyle/>
          <a:p>
            <a:endParaRPr lang="en-US" sz="3600" b="0" strike="noStrike" spc="-1">
              <a:solidFill>
                <a:srgbClr val="000000"/>
              </a:solidFill>
              <a:latin typeface="Calibri"/>
            </a:endParaRPr>
          </a:p>
        </p:txBody>
      </p:sp>
      <p:sp>
        <p:nvSpPr>
          <p:cNvPr id="24" name="PlaceHolder 3"/>
          <p:cNvSpPr>
            <a:spLocks noGrp="1"/>
          </p:cNvSpPr>
          <p:nvPr>
            <p:ph type="body"/>
          </p:nvPr>
        </p:nvSpPr>
        <p:spPr>
          <a:xfrm>
            <a:off x="3972600" y="2353320"/>
            <a:ext cx="3413160" cy="2782440"/>
          </a:xfrm>
          <a:prstGeom prst="rect">
            <a:avLst/>
          </a:prstGeom>
        </p:spPr>
        <p:txBody>
          <a:bodyPr lIns="0" tIns="0" rIns="0" bIns="0">
            <a:normAutofit/>
          </a:bodyPr>
          <a:lstStyle/>
          <a:p>
            <a:endParaRPr lang="en-US" sz="3600" b="0" strike="noStrike" spc="-1">
              <a:solidFill>
                <a:srgbClr val="000000"/>
              </a:solidFill>
              <a:latin typeface="Calibri"/>
            </a:endParaRPr>
          </a:p>
        </p:txBody>
      </p:sp>
      <p:sp>
        <p:nvSpPr>
          <p:cNvPr id="25" name="PlaceHolder 4"/>
          <p:cNvSpPr>
            <a:spLocks noGrp="1"/>
          </p:cNvSpPr>
          <p:nvPr>
            <p:ph type="body"/>
          </p:nvPr>
        </p:nvSpPr>
        <p:spPr>
          <a:xfrm>
            <a:off x="388440" y="5400360"/>
            <a:ext cx="6994800" cy="2782440"/>
          </a:xfrm>
          <a:prstGeom prst="rect">
            <a:avLst/>
          </a:prstGeom>
        </p:spPr>
        <p:txBody>
          <a:bodyPr lIns="0" tIns="0" rIns="0" bIns="0">
            <a:normAutofit/>
          </a:bodyPr>
          <a:lstStyle/>
          <a:p>
            <a:endParaRPr lang="en-US" sz="36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5" name="PlaceHolder 1"/>
          <p:cNvSpPr>
            <a:spLocks noGrp="1"/>
          </p:cNvSpPr>
          <p:nvPr>
            <p:ph type="title"/>
          </p:nvPr>
        </p:nvSpPr>
        <p:spPr>
          <a:xfrm>
            <a:off x="582840" y="3124800"/>
            <a:ext cx="6606360" cy="2155680"/>
          </a:xfrm>
          <a:prstGeom prst="rect">
            <a:avLst/>
          </a:prstGeom>
        </p:spPr>
        <p:txBody>
          <a:bodyPr lIns="101880" tIns="50760" rIns="101880" bIns="50760" anchor="ctr">
            <a:noAutofit/>
          </a:bodyPr>
          <a:lstStyle/>
          <a:p>
            <a:pPr algn="ctr">
              <a:lnSpc>
                <a:spcPct val="100000"/>
              </a:lnSpc>
            </a:pPr>
            <a:r>
              <a:rPr lang="en-US" sz="4800" b="0" strike="noStrike" spc="-1">
                <a:solidFill>
                  <a:srgbClr val="000000"/>
                </a:solidFill>
                <a:latin typeface="Calibri"/>
              </a:rPr>
              <a:t>Click to edit Master title style</a:t>
            </a:r>
          </a:p>
        </p:txBody>
      </p:sp>
      <p:sp>
        <p:nvSpPr>
          <p:cNvPr id="6" name="PlaceHolder 2"/>
          <p:cNvSpPr>
            <a:spLocks noGrp="1"/>
          </p:cNvSpPr>
          <p:nvPr>
            <p:ph type="dt"/>
          </p:nvPr>
        </p:nvSpPr>
        <p:spPr>
          <a:xfrm>
            <a:off x="388800" y="9322560"/>
            <a:ext cx="1813320" cy="535320"/>
          </a:xfrm>
          <a:prstGeom prst="rect">
            <a:avLst/>
          </a:prstGeom>
        </p:spPr>
        <p:txBody>
          <a:bodyPr lIns="101880" tIns="50760" rIns="101880" bIns="50760" anchor="ctr">
            <a:noAutofit/>
          </a:bodyPr>
          <a:lstStyle/>
          <a:p>
            <a:pPr>
              <a:lnSpc>
                <a:spcPct val="100000"/>
              </a:lnSpc>
            </a:pPr>
            <a:fld id="{A14BC34E-5631-4F75-B49B-2BE6A1E55B0A}" type="datetime">
              <a:rPr lang="en-US" sz="1200" b="0" strike="noStrike" spc="-1">
                <a:solidFill>
                  <a:srgbClr val="8B8B8B"/>
                </a:solidFill>
                <a:latin typeface="Calibri"/>
              </a:rPr>
              <a:t>3/13/2026</a:t>
            </a:fld>
            <a:endParaRPr lang="en-US" sz="1200" b="0" strike="noStrike" spc="-1">
              <a:latin typeface="Times New Roman"/>
            </a:endParaRPr>
          </a:p>
        </p:txBody>
      </p:sp>
      <p:sp>
        <p:nvSpPr>
          <p:cNvPr id="2" name="PlaceHolder 3"/>
          <p:cNvSpPr>
            <a:spLocks noGrp="1"/>
          </p:cNvSpPr>
          <p:nvPr>
            <p:ph type="ftr"/>
          </p:nvPr>
        </p:nvSpPr>
        <p:spPr>
          <a:xfrm>
            <a:off x="2655720" y="9322560"/>
            <a:ext cx="2460960" cy="535320"/>
          </a:xfrm>
          <a:prstGeom prst="rect">
            <a:avLst/>
          </a:prstGeom>
        </p:spPr>
        <p:txBody>
          <a:bodyPr lIns="101880" tIns="50760" rIns="101880" bIns="50760" anchor="ctr">
            <a:noAutofit/>
          </a:bodyPr>
          <a:lstStyle/>
          <a:p>
            <a:endParaRPr lang="en-US" sz="2400" b="0" strike="noStrike" spc="-1">
              <a:latin typeface="Times New Roman"/>
            </a:endParaRPr>
          </a:p>
        </p:txBody>
      </p:sp>
      <p:sp>
        <p:nvSpPr>
          <p:cNvPr id="3" name="PlaceHolder 4"/>
          <p:cNvSpPr>
            <a:spLocks noGrp="1"/>
          </p:cNvSpPr>
          <p:nvPr>
            <p:ph type="sldNum"/>
          </p:nvPr>
        </p:nvSpPr>
        <p:spPr>
          <a:xfrm>
            <a:off x="5570280" y="9322560"/>
            <a:ext cx="1813320" cy="535320"/>
          </a:xfrm>
          <a:prstGeom prst="rect">
            <a:avLst/>
          </a:prstGeom>
        </p:spPr>
        <p:txBody>
          <a:bodyPr lIns="101880" tIns="50760" rIns="101880" bIns="50760" anchor="ctr">
            <a:noAutofit/>
          </a:bodyPr>
          <a:lstStyle/>
          <a:p>
            <a:pPr algn="r">
              <a:lnSpc>
                <a:spcPct val="100000"/>
              </a:lnSpc>
            </a:pPr>
            <a:fld id="{8D726A56-E1DB-4718-9DCB-51709B823AA9}" type="slidenum">
              <a:rPr lang="en-US" sz="1200" b="0" strike="noStrike" spc="-1">
                <a:solidFill>
                  <a:srgbClr val="8B8B8B"/>
                </a:solidFill>
                <a:latin typeface="Calibri"/>
              </a:rPr>
              <a:t>‹#›</a:t>
            </a:fld>
            <a:endParaRPr lang="en-US" sz="1200" b="0" strike="noStrike" spc="-1">
              <a:latin typeface="Times New Roman"/>
            </a:endParaRPr>
          </a:p>
        </p:txBody>
      </p:sp>
      <p:sp>
        <p:nvSpPr>
          <p:cNvPr id="4" name="PlaceHolder 5"/>
          <p:cNvSpPr>
            <a:spLocks noGrp="1"/>
          </p:cNvSpPr>
          <p:nvPr>
            <p:ph type="body"/>
          </p:nvPr>
        </p:nvSpPr>
        <p:spPr>
          <a:xfrm>
            <a:off x="388440" y="2353320"/>
            <a:ext cx="6994800" cy="5833440"/>
          </a:xfrm>
          <a:prstGeom prst="rect">
            <a:avLst/>
          </a:prstGeom>
        </p:spPr>
        <p:txBody>
          <a:bodyPr lIns="0" tIns="0" rIns="0" bIns="0">
            <a:normAutofit/>
          </a:bodyPr>
          <a:lstStyle/>
          <a:p>
            <a:pPr marL="432000" indent="-324000">
              <a:spcBef>
                <a:spcPts val="1417"/>
              </a:spcBef>
              <a:buClr>
                <a:srgbClr val="FFFFFF"/>
              </a:buClr>
              <a:buSzPct val="45000"/>
              <a:buFont typeface="Wingdings" charset="2"/>
              <a:buChar char=""/>
            </a:pPr>
            <a:r>
              <a:rPr lang="en-US" sz="3600" b="0" strike="noStrike" spc="-1">
                <a:solidFill>
                  <a:srgbClr val="000000"/>
                </a:solidFill>
                <a:latin typeface="Calibri"/>
              </a:rPr>
              <a:t>Click to edit the outline text format</a:t>
            </a:r>
          </a:p>
          <a:p>
            <a:pPr marL="864000" lvl="1" indent="-324000">
              <a:spcBef>
                <a:spcPts val="1134"/>
              </a:spcBef>
              <a:buClr>
                <a:srgbClr val="FFFFFF"/>
              </a:buClr>
              <a:buSzPct val="75000"/>
              <a:buFont typeface="Symbol" charset="2"/>
              <a:buChar char=""/>
            </a:pPr>
            <a:r>
              <a:rPr lang="en-US" sz="2600" b="0" strike="noStrike" spc="-1">
                <a:solidFill>
                  <a:srgbClr val="000000"/>
                </a:solidFill>
                <a:latin typeface="Calibri"/>
              </a:rPr>
              <a:t>Second Outline Level</a:t>
            </a:r>
          </a:p>
          <a:p>
            <a:pPr marL="1296000" lvl="2" indent="-288000">
              <a:spcBef>
                <a:spcPts val="850"/>
              </a:spcBef>
              <a:buClr>
                <a:srgbClr val="FFFFFF"/>
              </a:buClr>
              <a:buSzPct val="45000"/>
              <a:buFont typeface="Wingdings" charset="2"/>
              <a:buChar char=""/>
            </a:pPr>
            <a:r>
              <a:rPr lang="en-US" sz="2200" b="0" strike="noStrike" spc="-1">
                <a:solidFill>
                  <a:srgbClr val="000000"/>
                </a:solidFill>
                <a:latin typeface="Calibri"/>
              </a:rPr>
              <a:t>Third Outline Level</a:t>
            </a:r>
          </a:p>
          <a:p>
            <a:pPr marL="1728000" lvl="3" indent="-216000">
              <a:spcBef>
                <a:spcPts val="567"/>
              </a:spcBef>
              <a:buClr>
                <a:srgbClr val="FFFFFF"/>
              </a:buClr>
              <a:buSzPct val="75000"/>
              <a:buFont typeface="Symbol" charset="2"/>
              <a:buChar char=""/>
            </a:pPr>
            <a:r>
              <a:rPr lang="en-US" sz="2200" b="0" strike="noStrike" spc="-1">
                <a:solidFill>
                  <a:srgbClr val="000000"/>
                </a:solidFill>
                <a:latin typeface="Calibri"/>
              </a:rPr>
              <a:t>Fourth Outline Level</a:t>
            </a:r>
          </a:p>
          <a:p>
            <a:pPr marL="2160000" lvl="4" indent="-216000">
              <a:spcBef>
                <a:spcPts val="283"/>
              </a:spcBef>
              <a:buClr>
                <a:srgbClr val="FFFFFF"/>
              </a:buClr>
              <a:buSzPct val="45000"/>
              <a:buFont typeface="Wingdings" charset="2"/>
              <a:buChar char=""/>
            </a:pPr>
            <a:r>
              <a:rPr lang="en-US" sz="2000" b="0" strike="noStrike" spc="-1">
                <a:solidFill>
                  <a:srgbClr val="000000"/>
                </a:solidFill>
                <a:latin typeface="Calibri"/>
              </a:rPr>
              <a:t>Fifth Outline Level</a:t>
            </a:r>
          </a:p>
          <a:p>
            <a:pPr marL="2592000" lvl="5" indent="-216000">
              <a:spcBef>
                <a:spcPts val="283"/>
              </a:spcBef>
              <a:buClr>
                <a:srgbClr val="FFFFFF"/>
              </a:buClr>
              <a:buSzPct val="45000"/>
              <a:buFont typeface="Wingdings" charset="2"/>
              <a:buChar char=""/>
            </a:pPr>
            <a:r>
              <a:rPr lang="en-US" sz="2000" b="0" strike="noStrike" spc="-1">
                <a:solidFill>
                  <a:srgbClr val="000000"/>
                </a:solidFill>
                <a:latin typeface="Calibri"/>
              </a:rPr>
              <a:t>Sixth Outline Level</a:t>
            </a:r>
          </a:p>
          <a:p>
            <a:pPr marL="3024000" lvl="6" indent="-216000">
              <a:spcBef>
                <a:spcPts val="283"/>
              </a:spcBef>
              <a:buClr>
                <a:srgbClr val="FFFFFF"/>
              </a:buClr>
              <a:buSzPct val="45000"/>
              <a:buFont typeface="Wingdings" charset="2"/>
              <a:buChar char=""/>
            </a:pPr>
            <a:r>
              <a:rPr lang="en-US" sz="2000" b="0" strike="noStrike" spc="-1">
                <a:solidFill>
                  <a:srgbClr val="000000"/>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alpha val="78000"/>
          </a:schemeClr>
        </a:solidFill>
        <a:effectLst/>
      </p:bgPr>
    </p:bg>
    <p:spTree>
      <p:nvGrpSpPr>
        <p:cNvPr id="1" name=""/>
        <p:cNvGrpSpPr/>
        <p:nvPr/>
      </p:nvGrpSpPr>
      <p:grpSpPr>
        <a:xfrm>
          <a:off x="0" y="0"/>
          <a:ext cx="0" cy="0"/>
          <a:chOff x="0" y="0"/>
          <a:chExt cx="0" cy="0"/>
        </a:xfrm>
      </p:grpSpPr>
      <p:sp>
        <p:nvSpPr>
          <p:cNvPr id="41" name="CustomShape 1"/>
          <p:cNvSpPr/>
          <p:nvPr/>
        </p:nvSpPr>
        <p:spPr>
          <a:xfrm>
            <a:off x="434520" y="-30240"/>
            <a:ext cx="6705360" cy="952653"/>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n-US" sz="2400" b="1" strike="noStrike" spc="-1" dirty="0">
                <a:solidFill>
                  <a:srgbClr val="000000"/>
                </a:solidFill>
                <a:latin typeface="Georgia"/>
              </a:rPr>
              <a:t>C.H.I. Spring Detox</a:t>
            </a:r>
            <a:endParaRPr lang="en-US" sz="2400" b="0" strike="noStrike" spc="-1" dirty="0">
              <a:latin typeface="Arial"/>
            </a:endParaRPr>
          </a:p>
          <a:p>
            <a:pPr algn="ctr">
              <a:lnSpc>
                <a:spcPct val="100000"/>
              </a:lnSpc>
            </a:pPr>
            <a:r>
              <a:rPr lang="en-US" sz="1600" b="1" i="1" strike="noStrike" spc="-1" dirty="0" smtClean="0">
                <a:solidFill>
                  <a:srgbClr val="000000"/>
                </a:solidFill>
                <a:latin typeface="Georgia"/>
              </a:rPr>
              <a:t>Suggested </a:t>
            </a:r>
            <a:r>
              <a:rPr lang="en-US" sz="1600" b="1" i="1" strike="noStrike" spc="-1" dirty="0">
                <a:solidFill>
                  <a:srgbClr val="000000"/>
                </a:solidFill>
                <a:latin typeface="Georgia"/>
              </a:rPr>
              <a:t>Foods and Herbs </a:t>
            </a:r>
            <a:endParaRPr lang="en-US" sz="1600" b="0" strike="noStrike" spc="-1" dirty="0">
              <a:latin typeface="Arial"/>
            </a:endParaRPr>
          </a:p>
          <a:p>
            <a:pPr algn="ctr">
              <a:lnSpc>
                <a:spcPct val="100000"/>
              </a:lnSpc>
            </a:pPr>
            <a:r>
              <a:rPr lang="en-US" sz="1600" b="1" i="1" strike="noStrike" spc="-1" dirty="0">
                <a:solidFill>
                  <a:srgbClr val="000000"/>
                </a:solidFill>
                <a:latin typeface="Georgia"/>
              </a:rPr>
              <a:t>for Liver Cleansing and </a:t>
            </a:r>
            <a:r>
              <a:rPr lang="en-US" sz="1600" b="1" i="1" strike="noStrike" spc="-1" dirty="0" err="1">
                <a:solidFill>
                  <a:srgbClr val="000000"/>
                </a:solidFill>
                <a:latin typeface="Georgia"/>
              </a:rPr>
              <a:t>Tonifying</a:t>
            </a:r>
            <a:endParaRPr lang="en-US" sz="1600" b="0" strike="noStrike" spc="-1" dirty="0">
              <a:latin typeface="Arial"/>
            </a:endParaRPr>
          </a:p>
        </p:txBody>
      </p:sp>
      <p:sp>
        <p:nvSpPr>
          <p:cNvPr id="42" name="CustomShape 2"/>
          <p:cNvSpPr/>
          <p:nvPr/>
        </p:nvSpPr>
        <p:spPr>
          <a:xfrm>
            <a:off x="434520" y="921600"/>
            <a:ext cx="2361960" cy="2114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n-US" sz="1200" b="1" strike="noStrike" spc="-1">
                <a:solidFill>
                  <a:srgbClr val="000000"/>
                </a:solidFill>
                <a:latin typeface="Georgia"/>
              </a:rPr>
              <a:t>Fruits:</a:t>
            </a:r>
            <a:endParaRPr lang="en-US" sz="12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Apricot</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Plums</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Grapefruit</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Pineapple</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Lemon</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Lime</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Papaya</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Granny Smith Apples</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Pears</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Berries</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Avocados (in moderation)</a:t>
            </a:r>
            <a:endParaRPr lang="en-US" sz="1100" b="0" strike="noStrike" spc="-1">
              <a:latin typeface="Arial"/>
            </a:endParaRPr>
          </a:p>
        </p:txBody>
      </p:sp>
      <p:sp>
        <p:nvSpPr>
          <p:cNvPr id="43" name="CustomShape 3"/>
          <p:cNvSpPr/>
          <p:nvPr/>
        </p:nvSpPr>
        <p:spPr>
          <a:xfrm>
            <a:off x="3027600" y="927720"/>
            <a:ext cx="2361960" cy="1780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n-US" sz="1200" b="1" strike="noStrike" spc="-1">
                <a:solidFill>
                  <a:srgbClr val="000000"/>
                </a:solidFill>
                <a:latin typeface="Georgia"/>
              </a:rPr>
              <a:t>Vegetables</a:t>
            </a:r>
            <a:r>
              <a:rPr lang="en-US" sz="1400" b="1" strike="noStrike" spc="-1">
                <a:solidFill>
                  <a:srgbClr val="000000"/>
                </a:solidFill>
                <a:latin typeface="Georgia"/>
              </a:rPr>
              <a:t>:</a:t>
            </a:r>
            <a:endParaRPr lang="en-US" sz="14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Radishes</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Green Leafy Vegetables</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Broccoli</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Cauliflower</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Cabbage</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Brussels Sprouts</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Beets</a:t>
            </a:r>
            <a:endParaRPr lang="en-US" sz="1100" b="0" strike="noStrike" spc="-1">
              <a:latin typeface="Arial"/>
            </a:endParaRPr>
          </a:p>
          <a:p>
            <a:pPr>
              <a:lnSpc>
                <a:spcPct val="100000"/>
              </a:lnSpc>
            </a:pPr>
            <a:endParaRPr lang="en-US" sz="1100" b="0" strike="noStrike" spc="-1">
              <a:latin typeface="Arial"/>
            </a:endParaRPr>
          </a:p>
        </p:txBody>
      </p:sp>
      <p:sp>
        <p:nvSpPr>
          <p:cNvPr id="44" name="CustomShape 4"/>
          <p:cNvSpPr/>
          <p:nvPr/>
        </p:nvSpPr>
        <p:spPr>
          <a:xfrm>
            <a:off x="5747760" y="969840"/>
            <a:ext cx="1578600" cy="141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n-US" sz="1200" b="1" strike="noStrike" spc="-1">
                <a:solidFill>
                  <a:srgbClr val="000000"/>
                </a:solidFill>
                <a:latin typeface="Georgia"/>
              </a:rPr>
              <a:t>Herbs:</a:t>
            </a:r>
            <a:endParaRPr lang="en-US" sz="12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Parsley</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Cleavers</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Dandelion</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Milk Thistle</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Sheep Sorrel</a:t>
            </a:r>
            <a:endParaRPr lang="en-US" sz="1100" b="0" strike="noStrike" spc="-1">
              <a:latin typeface="Arial"/>
            </a:endParaRPr>
          </a:p>
          <a:p>
            <a:pPr>
              <a:lnSpc>
                <a:spcPct val="100000"/>
              </a:lnSpc>
            </a:pPr>
            <a:endParaRPr lang="en-US" sz="1100" b="0" strike="noStrike" spc="-1">
              <a:latin typeface="Arial"/>
            </a:endParaRPr>
          </a:p>
        </p:txBody>
      </p:sp>
      <p:sp>
        <p:nvSpPr>
          <p:cNvPr id="45" name="CustomShape 5"/>
          <p:cNvSpPr/>
          <p:nvPr/>
        </p:nvSpPr>
        <p:spPr>
          <a:xfrm>
            <a:off x="385560" y="2990880"/>
            <a:ext cx="6933960" cy="546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n-US" sz="1600" b="1" i="1" strike="noStrike" spc="-1">
                <a:solidFill>
                  <a:srgbClr val="000000"/>
                </a:solidFill>
                <a:latin typeface="Georgia"/>
              </a:rPr>
              <a:t>Suggested Foods and Substances to Abstain From</a:t>
            </a:r>
            <a:endParaRPr lang="en-US" sz="1600" b="0" strike="noStrike" spc="-1">
              <a:latin typeface="Arial"/>
            </a:endParaRPr>
          </a:p>
          <a:p>
            <a:pPr>
              <a:lnSpc>
                <a:spcPct val="100000"/>
              </a:lnSpc>
            </a:pPr>
            <a:endParaRPr lang="en-US" sz="1600" b="0" strike="noStrike" spc="-1">
              <a:latin typeface="Arial"/>
            </a:endParaRPr>
          </a:p>
        </p:txBody>
      </p:sp>
      <p:sp>
        <p:nvSpPr>
          <p:cNvPr id="46" name="CustomShape 6"/>
          <p:cNvSpPr/>
          <p:nvPr/>
        </p:nvSpPr>
        <p:spPr>
          <a:xfrm>
            <a:off x="434520" y="3295800"/>
            <a:ext cx="2361960" cy="1567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marL="171360" indent="-171000">
              <a:lnSpc>
                <a:spcPct val="100000"/>
              </a:lnSpc>
              <a:buClr>
                <a:srgbClr val="000000"/>
              </a:buClr>
              <a:buFont typeface="Arial"/>
              <a:buChar char="•"/>
            </a:pPr>
            <a:r>
              <a:rPr lang="en-US" sz="1100" b="0" strike="noStrike" spc="-1">
                <a:solidFill>
                  <a:srgbClr val="000000"/>
                </a:solidFill>
                <a:latin typeface="Georgia"/>
              </a:rPr>
              <a:t>Beverages: Alcohol, Coffee, Soft drinks, Energy Drinks</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Red meats, Shellfish and Poultry</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Dairy products (milk, butter, cheese, ice cream, yogurt, eggs, cream cheese, etc.)</a:t>
            </a:r>
            <a:endParaRPr lang="en-US" sz="1100" b="0" strike="noStrike" spc="-1">
              <a:latin typeface="Arial"/>
            </a:endParaRPr>
          </a:p>
          <a:p>
            <a:pPr>
              <a:lnSpc>
                <a:spcPct val="100000"/>
              </a:lnSpc>
            </a:pPr>
            <a:endParaRPr lang="en-US" sz="1100" b="0" strike="noStrike" spc="-1">
              <a:latin typeface="Arial"/>
            </a:endParaRPr>
          </a:p>
        </p:txBody>
      </p:sp>
      <p:sp>
        <p:nvSpPr>
          <p:cNvPr id="47" name="CustomShape 7"/>
          <p:cNvSpPr/>
          <p:nvPr/>
        </p:nvSpPr>
        <p:spPr>
          <a:xfrm>
            <a:off x="3027600" y="3259800"/>
            <a:ext cx="2361960" cy="19018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marL="171360" indent="-171000">
              <a:lnSpc>
                <a:spcPct val="100000"/>
              </a:lnSpc>
              <a:buClr>
                <a:srgbClr val="000000"/>
              </a:buClr>
              <a:buFont typeface="Arial"/>
              <a:buChar char="•"/>
            </a:pPr>
            <a:r>
              <a:rPr lang="en-US" sz="1100" b="0" strike="noStrike" spc="-1">
                <a:solidFill>
                  <a:srgbClr val="000000"/>
                </a:solidFill>
                <a:latin typeface="Georgia"/>
              </a:rPr>
              <a:t>Refined Sugar and other sweeteners (white sugar, brown sugar, corn syrup, agave, or cane juice)</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Artificial sweeteners &amp; food coloring</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Sugar alcohols (often found in chewing gum or protein bars; example – xylitol)</a:t>
            </a:r>
            <a:endParaRPr lang="en-US" sz="1100" b="0" strike="noStrike" spc="-1">
              <a:latin typeface="Arial"/>
            </a:endParaRPr>
          </a:p>
          <a:p>
            <a:pPr>
              <a:lnSpc>
                <a:spcPct val="100000"/>
              </a:lnSpc>
            </a:pPr>
            <a:endParaRPr lang="en-US" sz="1100" b="0" strike="noStrike" spc="-1">
              <a:latin typeface="Arial"/>
            </a:endParaRPr>
          </a:p>
        </p:txBody>
      </p:sp>
      <p:sp>
        <p:nvSpPr>
          <p:cNvPr id="48" name="CustomShape 8"/>
          <p:cNvSpPr/>
          <p:nvPr/>
        </p:nvSpPr>
        <p:spPr>
          <a:xfrm>
            <a:off x="5356080" y="3223800"/>
            <a:ext cx="2361960" cy="1399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marL="171360" indent="-171000">
              <a:lnSpc>
                <a:spcPct val="100000"/>
              </a:lnSpc>
              <a:buClr>
                <a:srgbClr val="000000"/>
              </a:buClr>
              <a:buFont typeface="Arial"/>
              <a:buChar char="•"/>
            </a:pPr>
            <a:r>
              <a:rPr lang="en-US" sz="1100" b="0" strike="noStrike" spc="-1">
                <a:solidFill>
                  <a:srgbClr val="000000"/>
                </a:solidFill>
                <a:latin typeface="Georgia"/>
              </a:rPr>
              <a:t>Soy, Corn, Nuts, Grains</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White Foods: Bread, White Rice, White Potatoes, ect.</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Processed foods / junk foods</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Gluten</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Smoking</a:t>
            </a:r>
            <a:endParaRPr lang="en-US" sz="1100" b="0" strike="noStrike" spc="-1">
              <a:latin typeface="Arial"/>
            </a:endParaRPr>
          </a:p>
          <a:p>
            <a:pPr>
              <a:lnSpc>
                <a:spcPct val="100000"/>
              </a:lnSpc>
            </a:pPr>
            <a:endParaRPr lang="en-US" sz="1100" b="0" strike="noStrike" spc="-1">
              <a:latin typeface="Arial"/>
            </a:endParaRPr>
          </a:p>
        </p:txBody>
      </p:sp>
      <p:sp>
        <p:nvSpPr>
          <p:cNvPr id="49" name="CustomShape 9"/>
          <p:cNvSpPr/>
          <p:nvPr/>
        </p:nvSpPr>
        <p:spPr>
          <a:xfrm>
            <a:off x="419040" y="4944600"/>
            <a:ext cx="6933960" cy="546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n-US" sz="1600" b="1" i="1" strike="noStrike" spc="-1">
                <a:solidFill>
                  <a:srgbClr val="000000"/>
                </a:solidFill>
                <a:latin typeface="Georgia"/>
              </a:rPr>
              <a:t> Blood &amp; Lymphatic Cleanse Support ( Rejuvinate )</a:t>
            </a:r>
            <a:endParaRPr lang="en-US" sz="1600" b="0" strike="noStrike" spc="-1">
              <a:latin typeface="Arial"/>
            </a:endParaRPr>
          </a:p>
          <a:p>
            <a:pPr>
              <a:lnSpc>
                <a:spcPct val="100000"/>
              </a:lnSpc>
            </a:pPr>
            <a:endParaRPr lang="en-US" sz="1600" b="0" strike="noStrike" spc="-1">
              <a:latin typeface="Arial"/>
            </a:endParaRPr>
          </a:p>
        </p:txBody>
      </p:sp>
      <p:sp>
        <p:nvSpPr>
          <p:cNvPr id="50" name="CustomShape 10"/>
          <p:cNvSpPr/>
          <p:nvPr/>
        </p:nvSpPr>
        <p:spPr>
          <a:xfrm>
            <a:off x="498240" y="5253480"/>
            <a:ext cx="2361960" cy="1080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n-US" sz="1200" b="1" strike="noStrike" spc="-1">
                <a:solidFill>
                  <a:srgbClr val="000000"/>
                </a:solidFill>
                <a:latin typeface="Georgia"/>
              </a:rPr>
              <a:t>Foods:</a:t>
            </a:r>
            <a:endParaRPr lang="en-US" sz="12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Beet, cucumber, &amp; celery juice</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Citrus fruits</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Fermented cabbage</a:t>
            </a:r>
            <a:endParaRPr lang="en-US" sz="1100" b="0" strike="noStrike" spc="-1">
              <a:latin typeface="Arial"/>
            </a:endParaRPr>
          </a:p>
          <a:p>
            <a:pPr>
              <a:lnSpc>
                <a:spcPct val="100000"/>
              </a:lnSpc>
            </a:pPr>
            <a:endParaRPr lang="en-US" sz="1100" b="0" strike="noStrike" spc="-1">
              <a:latin typeface="Arial"/>
            </a:endParaRPr>
          </a:p>
        </p:txBody>
      </p:sp>
      <p:sp>
        <p:nvSpPr>
          <p:cNvPr id="51" name="CustomShape 11"/>
          <p:cNvSpPr/>
          <p:nvPr/>
        </p:nvSpPr>
        <p:spPr>
          <a:xfrm>
            <a:off x="3288960" y="5249520"/>
            <a:ext cx="4492440" cy="957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n-US" sz="1200" b="1" strike="noStrike" spc="-1">
                <a:solidFill>
                  <a:srgbClr val="000000"/>
                </a:solidFill>
                <a:latin typeface="Georgia"/>
              </a:rPr>
              <a:t>Herbs and Other Sources:</a:t>
            </a:r>
            <a:endParaRPr lang="en-US" sz="12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Red clover tea or dandelion tea</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Chickweed</a:t>
            </a:r>
            <a:endParaRPr lang="en-US" sz="1100" b="0" strike="noStrike" spc="-1">
              <a:latin typeface="Arial"/>
            </a:endParaRPr>
          </a:p>
          <a:p>
            <a:pPr marL="171360" indent="-171000">
              <a:lnSpc>
                <a:spcPct val="100000"/>
              </a:lnSpc>
              <a:buClr>
                <a:srgbClr val="000000"/>
              </a:buClr>
              <a:buFont typeface="Arial"/>
              <a:buChar char="•"/>
            </a:pPr>
            <a:endParaRPr lang="en-US" sz="1100" b="0" strike="noStrike" spc="-1">
              <a:latin typeface="Arial"/>
            </a:endParaRPr>
          </a:p>
          <a:p>
            <a:pPr>
              <a:lnSpc>
                <a:spcPct val="100000"/>
              </a:lnSpc>
            </a:pPr>
            <a:endParaRPr lang="en-US" sz="1100" b="0" strike="noStrike" spc="-1">
              <a:latin typeface="Arial"/>
            </a:endParaRPr>
          </a:p>
        </p:txBody>
      </p:sp>
      <p:sp>
        <p:nvSpPr>
          <p:cNvPr id="52" name="CustomShape 12"/>
          <p:cNvSpPr/>
          <p:nvPr/>
        </p:nvSpPr>
        <p:spPr>
          <a:xfrm>
            <a:off x="-99720" y="6158520"/>
            <a:ext cx="7711200" cy="333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n-US" sz="1600" b="1" i="1" strike="noStrike" spc="-1">
                <a:solidFill>
                  <a:srgbClr val="000000"/>
                </a:solidFill>
                <a:latin typeface="Georgia"/>
              </a:rPr>
              <a:t>Helpful Beneficial Practices (Radical Self Care )</a:t>
            </a:r>
            <a:endParaRPr lang="en-US" sz="1600" b="0" strike="noStrike" spc="-1">
              <a:latin typeface="Arial"/>
            </a:endParaRPr>
          </a:p>
        </p:txBody>
      </p:sp>
      <p:sp>
        <p:nvSpPr>
          <p:cNvPr id="53" name="CustomShape 13"/>
          <p:cNvSpPr/>
          <p:nvPr/>
        </p:nvSpPr>
        <p:spPr>
          <a:xfrm>
            <a:off x="225000" y="6492240"/>
            <a:ext cx="3615480" cy="12621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n-US" sz="1100" b="1" strike="noStrike" spc="-1">
                <a:solidFill>
                  <a:srgbClr val="050505"/>
                </a:solidFill>
                <a:latin typeface="Georgia"/>
              </a:rPr>
              <a:t>Incorporate gentle exercise each day</a:t>
            </a:r>
            <a:endParaRPr lang="en-US" sz="1100" b="0" strike="noStrike" spc="-1">
              <a:latin typeface="Arial"/>
            </a:endParaRPr>
          </a:p>
          <a:p>
            <a:pPr algn="just">
              <a:lnSpc>
                <a:spcPct val="100000"/>
              </a:lnSpc>
            </a:pPr>
            <a:r>
              <a:rPr lang="en-US" sz="1100" b="0" strike="noStrike" spc="-1">
                <a:solidFill>
                  <a:srgbClr val="050505"/>
                </a:solidFill>
                <a:latin typeface="Georgia"/>
              </a:rPr>
              <a:t>Exercise and  "intentional" movement are great ways to assist with physical detoxing as it promotes the activation of our Lymphatic System as well as metaphysical detoxing because it promotes the flow of stagnant inner-chi which assist in releasing traumas and detrimental programming</a:t>
            </a:r>
            <a:endParaRPr lang="en-US" sz="1100" b="0" strike="noStrike" spc="-1">
              <a:latin typeface="Arial"/>
            </a:endParaRPr>
          </a:p>
        </p:txBody>
      </p:sp>
      <p:sp>
        <p:nvSpPr>
          <p:cNvPr id="54" name="CustomShape 14"/>
          <p:cNvSpPr/>
          <p:nvPr/>
        </p:nvSpPr>
        <p:spPr>
          <a:xfrm>
            <a:off x="4023360" y="6492240"/>
            <a:ext cx="3511800" cy="10940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n-US" sz="1100" b="1" strike="noStrike" spc="-1">
                <a:solidFill>
                  <a:srgbClr val="000000"/>
                </a:solidFill>
                <a:latin typeface="Georgia"/>
              </a:rPr>
              <a:t>Daily Journal writing:</a:t>
            </a:r>
            <a:endParaRPr lang="en-US" sz="1100" b="0" strike="noStrike" spc="-1">
              <a:latin typeface="Arial"/>
            </a:endParaRPr>
          </a:p>
          <a:p>
            <a:pPr>
              <a:lnSpc>
                <a:spcPct val="100000"/>
              </a:lnSpc>
            </a:pPr>
            <a:r>
              <a:rPr lang="en-US" sz="1100" b="1" strike="noStrike" spc="-1">
                <a:solidFill>
                  <a:srgbClr val="000000"/>
                </a:solidFill>
                <a:latin typeface="Georgia"/>
              </a:rPr>
              <a:t> </a:t>
            </a:r>
            <a:r>
              <a:rPr lang="en-US" sz="1100" b="0" strike="noStrike" spc="-1">
                <a:solidFill>
                  <a:srgbClr val="000000"/>
                </a:solidFill>
                <a:latin typeface="Georgia"/>
              </a:rPr>
              <a:t>Write down five things you are grateful for each night</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Practice 10 minutes of sitting meditation each day</a:t>
            </a:r>
            <a:endParaRPr lang="en-US" sz="1100" b="0" strike="noStrike" spc="-1">
              <a:latin typeface="Arial"/>
            </a:endParaRPr>
          </a:p>
          <a:p>
            <a:pPr marL="171360" indent="-171000">
              <a:lnSpc>
                <a:spcPct val="100000"/>
              </a:lnSpc>
              <a:buClr>
                <a:srgbClr val="000000"/>
              </a:buClr>
              <a:buFont typeface="Arial"/>
              <a:buChar char="•"/>
            </a:pPr>
            <a:r>
              <a:rPr lang="en-US" sz="1100" b="0" strike="noStrike" spc="-1">
                <a:solidFill>
                  <a:srgbClr val="000000"/>
                </a:solidFill>
                <a:latin typeface="Georgia"/>
              </a:rPr>
              <a:t>Enjoy regular time in nature or in your choice of sanctuary</a:t>
            </a:r>
            <a:endParaRPr lang="en-US" sz="1100" b="0" strike="noStrike" spc="-1">
              <a:latin typeface="Arial"/>
            </a:endParaRPr>
          </a:p>
        </p:txBody>
      </p:sp>
      <p:sp>
        <p:nvSpPr>
          <p:cNvPr id="55" name="CustomShape 15"/>
          <p:cNvSpPr/>
          <p:nvPr/>
        </p:nvSpPr>
        <p:spPr>
          <a:xfrm>
            <a:off x="190800" y="7863840"/>
            <a:ext cx="3718080" cy="333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n-US" sz="1600" b="1" i="1" strike="noStrike" spc="-1">
                <a:solidFill>
                  <a:srgbClr val="000000"/>
                </a:solidFill>
                <a:latin typeface="Georgia"/>
              </a:rPr>
              <a:t>Daily Road Map</a:t>
            </a:r>
            <a:endParaRPr lang="en-US" sz="1600" b="0" strike="noStrike" spc="-1">
              <a:latin typeface="Arial"/>
            </a:endParaRPr>
          </a:p>
        </p:txBody>
      </p:sp>
      <p:sp>
        <p:nvSpPr>
          <p:cNvPr id="56" name="CustomShape 16"/>
          <p:cNvSpPr/>
          <p:nvPr/>
        </p:nvSpPr>
        <p:spPr>
          <a:xfrm>
            <a:off x="91440" y="8187120"/>
            <a:ext cx="4023000" cy="1596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marL="171360" indent="-171000">
              <a:lnSpc>
                <a:spcPct val="100000"/>
              </a:lnSpc>
              <a:buClr>
                <a:srgbClr val="050505"/>
              </a:buClr>
              <a:buFont typeface="Arial"/>
              <a:buChar char="•"/>
            </a:pPr>
            <a:r>
              <a:rPr lang="en-US" sz="1100" b="0" strike="noStrike" spc="-1">
                <a:solidFill>
                  <a:srgbClr val="050505"/>
                </a:solidFill>
                <a:latin typeface="Georgia"/>
              </a:rPr>
              <a:t>Sunrise:  Drink plenty of water or/and1 cup of lemon water</a:t>
            </a:r>
            <a:endParaRPr lang="en-US" sz="1100" b="0" strike="noStrike" spc="-1">
              <a:latin typeface="Arial"/>
            </a:endParaRPr>
          </a:p>
          <a:p>
            <a:pPr marL="171360" indent="-171000">
              <a:lnSpc>
                <a:spcPct val="100000"/>
              </a:lnSpc>
              <a:buClr>
                <a:srgbClr val="050505"/>
              </a:buClr>
              <a:buFont typeface="Arial"/>
              <a:buChar char="•"/>
            </a:pPr>
            <a:r>
              <a:rPr lang="en-US" sz="1100" b="0" strike="noStrike" spc="-1">
                <a:solidFill>
                  <a:srgbClr val="050505"/>
                </a:solidFill>
                <a:latin typeface="Georgia"/>
              </a:rPr>
              <a:t>During the Day:  Raw Foods, Cooked Meals, Smoothies and/or Fresh Pressed Juices</a:t>
            </a:r>
            <a:endParaRPr lang="en-US" sz="1100" b="0" strike="noStrike" spc="-1">
              <a:latin typeface="Arial"/>
            </a:endParaRPr>
          </a:p>
          <a:p>
            <a:pPr marL="171360" indent="-171000">
              <a:lnSpc>
                <a:spcPct val="100000"/>
              </a:lnSpc>
              <a:buClr>
                <a:srgbClr val="050505"/>
              </a:buClr>
              <a:buFont typeface="Arial"/>
              <a:buChar char="•"/>
            </a:pPr>
            <a:r>
              <a:rPr lang="en-US" sz="1100" b="0" strike="noStrike" spc="-1">
                <a:solidFill>
                  <a:srgbClr val="050505"/>
                </a:solidFill>
                <a:latin typeface="Georgia"/>
              </a:rPr>
              <a:t>Schedule in your day any of the beneficial practices listed above</a:t>
            </a:r>
            <a:endParaRPr lang="en-US" sz="1100" b="0" strike="noStrike" spc="-1">
              <a:latin typeface="Arial"/>
            </a:endParaRPr>
          </a:p>
          <a:p>
            <a:pPr marL="171360" indent="-171000">
              <a:lnSpc>
                <a:spcPct val="100000"/>
              </a:lnSpc>
              <a:buClr>
                <a:srgbClr val="050505"/>
              </a:buClr>
              <a:buFont typeface="Arial"/>
              <a:buChar char="•"/>
            </a:pPr>
            <a:r>
              <a:rPr lang="en-US" sz="1100" b="0" strike="noStrike" spc="-1">
                <a:solidFill>
                  <a:srgbClr val="050505"/>
                </a:solidFill>
                <a:latin typeface="Georgia"/>
              </a:rPr>
              <a:t>Drink at minimum 2 - 3 Liters of Water throughout the day</a:t>
            </a:r>
            <a:endParaRPr lang="en-US" sz="1100" b="0" strike="noStrike" spc="-1">
              <a:latin typeface="Arial"/>
            </a:endParaRPr>
          </a:p>
          <a:p>
            <a:pPr marL="171360" indent="-171000">
              <a:lnSpc>
                <a:spcPct val="100000"/>
              </a:lnSpc>
              <a:buClr>
                <a:srgbClr val="050505"/>
              </a:buClr>
              <a:buFont typeface="Arial"/>
              <a:buChar char="•"/>
            </a:pPr>
            <a:r>
              <a:rPr lang="en-US" sz="1100" b="0" strike="noStrike" spc="-1">
                <a:solidFill>
                  <a:srgbClr val="050505"/>
                </a:solidFill>
                <a:latin typeface="Georgia"/>
              </a:rPr>
              <a:t>Before Bed</a:t>
            </a:r>
            <a:endParaRPr lang="en-US" sz="1100" b="0" strike="noStrike" spc="-1">
              <a:latin typeface="Arial"/>
            </a:endParaRPr>
          </a:p>
          <a:p>
            <a:pPr marL="171360" indent="-171000">
              <a:lnSpc>
                <a:spcPct val="100000"/>
              </a:lnSpc>
              <a:buClr>
                <a:srgbClr val="050505"/>
              </a:buClr>
              <a:buFont typeface="Arial"/>
              <a:buChar char="•"/>
            </a:pPr>
            <a:r>
              <a:rPr lang="en-US" sz="1100" b="0" strike="noStrike" spc="-1">
                <a:solidFill>
                  <a:srgbClr val="050505"/>
                </a:solidFill>
                <a:latin typeface="Georgia"/>
              </a:rPr>
              <a:t>Take Bentonite Clay Mix or other Colon Cleanse Suggestions</a:t>
            </a:r>
            <a:endParaRPr lang="en-US" sz="1100" b="0" strike="noStrike" spc="-1">
              <a:latin typeface="Arial"/>
            </a:endParaRPr>
          </a:p>
        </p:txBody>
      </p:sp>
      <p:sp>
        <p:nvSpPr>
          <p:cNvPr id="57" name="CustomShape 17"/>
          <p:cNvSpPr/>
          <p:nvPr/>
        </p:nvSpPr>
        <p:spPr>
          <a:xfrm>
            <a:off x="3999600" y="7844400"/>
            <a:ext cx="3718080" cy="333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n-US" sz="1600" b="1" i="1" strike="noStrike" spc="-1">
                <a:solidFill>
                  <a:srgbClr val="000000"/>
                </a:solidFill>
                <a:latin typeface="Georgia"/>
              </a:rPr>
              <a:t>Helpful Recipes</a:t>
            </a:r>
            <a:endParaRPr lang="en-US" sz="1600" b="0" strike="noStrike" spc="-1">
              <a:latin typeface="Arial"/>
            </a:endParaRPr>
          </a:p>
        </p:txBody>
      </p:sp>
      <p:sp>
        <p:nvSpPr>
          <p:cNvPr id="58" name="CustomShape 18"/>
          <p:cNvSpPr/>
          <p:nvPr/>
        </p:nvSpPr>
        <p:spPr>
          <a:xfrm>
            <a:off x="4185000" y="8106120"/>
            <a:ext cx="3461040" cy="1596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n-US" sz="1100" b="1" i="1" strike="noStrike" spc="-1">
                <a:solidFill>
                  <a:srgbClr val="050505"/>
                </a:solidFill>
                <a:latin typeface="Georgia"/>
              </a:rPr>
              <a:t>Aloe Tonic (Serves 1)</a:t>
            </a:r>
            <a:endParaRPr lang="en-US" sz="1100" b="0" strike="noStrike" spc="-1">
              <a:latin typeface="Arial"/>
            </a:endParaRPr>
          </a:p>
          <a:p>
            <a:pPr marL="171360" indent="-171000">
              <a:lnSpc>
                <a:spcPct val="100000"/>
              </a:lnSpc>
              <a:buClr>
                <a:srgbClr val="050505"/>
              </a:buClr>
              <a:buFont typeface="Arial"/>
              <a:buChar char="•"/>
            </a:pPr>
            <a:r>
              <a:rPr lang="en-US" sz="1100" b="0" strike="noStrike" spc="-1">
                <a:solidFill>
                  <a:srgbClr val="050505"/>
                </a:solidFill>
                <a:latin typeface="Georgia"/>
              </a:rPr>
              <a:t>½ cup Aloe Vera</a:t>
            </a:r>
            <a:endParaRPr lang="en-US" sz="1100" b="0" strike="noStrike" spc="-1">
              <a:latin typeface="Arial"/>
            </a:endParaRPr>
          </a:p>
          <a:p>
            <a:pPr marL="171360" indent="-171000">
              <a:lnSpc>
                <a:spcPct val="100000"/>
              </a:lnSpc>
              <a:buClr>
                <a:srgbClr val="050505"/>
              </a:buClr>
              <a:buFont typeface="Arial"/>
              <a:buChar char="•"/>
            </a:pPr>
            <a:r>
              <a:rPr lang="en-US" sz="1100" b="0" strike="noStrike" spc="-1">
                <a:solidFill>
                  <a:srgbClr val="050505"/>
                </a:solidFill>
                <a:latin typeface="Georgia"/>
              </a:rPr>
              <a:t>½ cup Coconut Water</a:t>
            </a:r>
            <a:endParaRPr lang="en-US" sz="1100" b="0" strike="noStrike" spc="-1">
              <a:latin typeface="Arial"/>
            </a:endParaRPr>
          </a:p>
          <a:p>
            <a:pPr marL="171360" indent="-171000">
              <a:lnSpc>
                <a:spcPct val="100000"/>
              </a:lnSpc>
              <a:buClr>
                <a:srgbClr val="050505"/>
              </a:buClr>
              <a:buFont typeface="Arial"/>
              <a:buChar char="•"/>
            </a:pPr>
            <a:r>
              <a:rPr lang="en-US" sz="1100" b="0" strike="noStrike" spc="-1">
                <a:solidFill>
                  <a:srgbClr val="050505"/>
                </a:solidFill>
                <a:latin typeface="Georgia"/>
              </a:rPr>
              <a:t>1 lemon, juiced</a:t>
            </a:r>
            <a:endParaRPr lang="en-US" sz="1100" b="0" strike="noStrike" spc="-1">
              <a:latin typeface="Arial"/>
            </a:endParaRPr>
          </a:p>
          <a:p>
            <a:pPr marL="171360" indent="-171000">
              <a:lnSpc>
                <a:spcPct val="100000"/>
              </a:lnSpc>
              <a:buClr>
                <a:srgbClr val="050505"/>
              </a:buClr>
              <a:buFont typeface="Arial"/>
              <a:buChar char="•"/>
            </a:pPr>
            <a:r>
              <a:rPr lang="en-US" sz="1100" b="0" strike="noStrike" spc="-1">
                <a:solidFill>
                  <a:srgbClr val="050505"/>
                </a:solidFill>
                <a:latin typeface="Georgia"/>
              </a:rPr>
              <a:t>This drink is best enjoyed late afternoon, after dinner, or anytime you feel dehydrated. Aloe Vera contains anti-inflammatory properties and promotes better digestive health and wrinkle reduction.</a:t>
            </a:r>
            <a:endParaRPr lang="en-US" sz="11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2667</TotalTime>
  <Words>364</Words>
  <Application>Microsoft Office PowerPoint</Application>
  <PresentationFormat>Custom</PresentationFormat>
  <Paragraphs>69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Ashep Herser Neter El</dc:creator>
  <cp:lastModifiedBy>PC</cp:lastModifiedBy>
  <cp:revision>93</cp:revision>
  <dcterms:created xsi:type="dcterms:W3CDTF">2013-12-19T15:47:48Z</dcterms:created>
  <dcterms:modified xsi:type="dcterms:W3CDTF">2026-03-13T13:27:06Z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ompany">
    <vt:lpwstr>HP</vt:lpwstr>
  </property>
  <property fmtid="{D5CDD505-2E9C-101B-9397-08002B2CF9AE}" pid="4" name="HiddenSlides">
    <vt:i4>0</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Notes">
    <vt:i4>0</vt:i4>
  </property>
  <property fmtid="{D5CDD505-2E9C-101B-9397-08002B2CF9AE}" pid="9" name="PresentationFormat">
    <vt:lpwstr>Custom</vt:lpwstr>
  </property>
  <property fmtid="{D5CDD505-2E9C-101B-9397-08002B2CF9AE}" pid="10" name="ScaleCrop">
    <vt:bool>false</vt:bool>
  </property>
  <property fmtid="{D5CDD505-2E9C-101B-9397-08002B2CF9AE}" pid="11" name="ShareDoc">
    <vt:bool>false</vt:bool>
  </property>
  <property fmtid="{D5CDD505-2E9C-101B-9397-08002B2CF9AE}" pid="12" name="Slides">
    <vt:i4>1</vt:i4>
  </property>
</Properties>
</file>